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83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1014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1790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9639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477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63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6586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2309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1749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7725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453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8280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7E7FC3-3190-49F5-B2B6-DF4E3810A94B}" type="datetimeFigureOut">
              <a:rPr lang="en-IN" smtClean="0"/>
              <a:pPr/>
              <a:t>28-11-2025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207E21-DE09-46DB-99C7-AFFA561933C7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469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B15AF-A070-8D93-615D-AB34FF7A38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5342" y="914401"/>
            <a:ext cx="8270158" cy="885824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Bahnschrift" panose="020B0502040204020203" pitchFamily="34" charset="0"/>
              </a:rPr>
              <a:t>PROBLEM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A98CD4-E492-1628-F218-7CA3ADBA1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5763" y="1685927"/>
            <a:ext cx="10058400" cy="4586286"/>
          </a:xfrm>
        </p:spPr>
        <p:txBody>
          <a:bodyPr>
            <a:noAutofit/>
          </a:bodyPr>
          <a:lstStyle/>
          <a:p>
            <a:endParaRPr lang="en-IN" sz="1050" b="1" dirty="0">
              <a:solidFill>
                <a:srgbClr val="00B050"/>
              </a:solidFill>
              <a:latin typeface="Arial Black" panose="020B0A04020102020204" pitchFamily="34" charset="0"/>
            </a:endParaRPr>
          </a:p>
          <a:p>
            <a:r>
              <a:rPr lang="en-IN" sz="3600" b="1" dirty="0">
                <a:solidFill>
                  <a:srgbClr val="92D050"/>
                </a:solidFill>
                <a:latin typeface="Arial Black" panose="020B0A04020102020204" pitchFamily="34" charset="0"/>
              </a:rPr>
              <a:t>“Eco World” – Environmental </a:t>
            </a:r>
          </a:p>
          <a:p>
            <a:r>
              <a:rPr lang="en-IN" sz="3600" b="1" dirty="0">
                <a:solidFill>
                  <a:srgbClr val="92D050"/>
                </a:solidFill>
                <a:latin typeface="Arial Black" panose="020B0A04020102020204" pitchFamily="34" charset="0"/>
              </a:rPr>
              <a:t>Awareness Website </a:t>
            </a:r>
            <a:endParaRPr lang="en-IN" sz="3600" b="1" dirty="0">
              <a:solidFill>
                <a:srgbClr val="C00000"/>
              </a:solidFill>
              <a:latin typeface="Monotype Corsiva" pitchFamily="66" charset="0"/>
            </a:endParaRPr>
          </a:p>
          <a:p>
            <a:r>
              <a:rPr lang="en-IN" sz="3600" b="1" dirty="0">
                <a:solidFill>
                  <a:schemeClr val="accent5"/>
                </a:solidFill>
                <a:latin typeface="Bahnschrift" pitchFamily="34" charset="0"/>
              </a:rPr>
              <a:t>TEAM NAME: </a:t>
            </a:r>
            <a:r>
              <a:rPr lang="en-IN" sz="3600" b="1" dirty="0">
                <a:solidFill>
                  <a:schemeClr val="accent5">
                    <a:lumMod val="75000"/>
                  </a:schemeClr>
                </a:solidFill>
                <a:latin typeface="Bahnschrift" pitchFamily="34" charset="0"/>
              </a:rPr>
              <a:t>STRATEGISTS</a:t>
            </a:r>
            <a:endParaRPr lang="en-IN" sz="1400" b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r>
              <a:rPr lang="en-IN" sz="1400" b="1" dirty="0">
                <a:solidFill>
                  <a:schemeClr val="accent5"/>
                </a:solidFill>
                <a:latin typeface="Arial Black" panose="020B0A04020102020204" pitchFamily="34" charset="0"/>
              </a:rPr>
              <a:t>                                                                       </a:t>
            </a:r>
          </a:p>
          <a:p>
            <a:r>
              <a:rPr lang="en-IN" sz="1400" b="1" dirty="0">
                <a:solidFill>
                  <a:schemeClr val="accent5"/>
                </a:solidFill>
                <a:latin typeface="Arial Black" panose="020B0A04020102020204" pitchFamily="34" charset="0"/>
              </a:rPr>
              <a:t>                                                                        25EC132 </a:t>
            </a:r>
            <a:r>
              <a:rPr lang="en-IN" sz="14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PRIYA.K</a:t>
            </a:r>
          </a:p>
          <a:p>
            <a:r>
              <a:rPr lang="en-IN" sz="1400" b="1" dirty="0">
                <a:solidFill>
                  <a:srgbClr val="002060"/>
                </a:solidFill>
                <a:latin typeface="Arial Black" panose="020B0A04020102020204" pitchFamily="34" charset="0"/>
              </a:rPr>
              <a:t>                                                                        </a:t>
            </a:r>
            <a:r>
              <a:rPr lang="en-IN" sz="1400" b="1" dirty="0">
                <a:solidFill>
                  <a:schemeClr val="accent5"/>
                </a:solidFill>
                <a:latin typeface="Arial Black" panose="020B0A04020102020204" pitchFamily="34" charset="0"/>
              </a:rPr>
              <a:t>25EC154</a:t>
            </a:r>
            <a:r>
              <a:rPr lang="en-IN" sz="1400" b="1" dirty="0">
                <a:solidFill>
                  <a:srgbClr val="002060"/>
                </a:solidFill>
                <a:latin typeface="Arial Black" panose="020B0A04020102020204" pitchFamily="34" charset="0"/>
              </a:rPr>
              <a:t> </a:t>
            </a:r>
            <a:r>
              <a:rPr lang="en-IN" sz="14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SNEHALATHA.N</a:t>
            </a:r>
          </a:p>
          <a:p>
            <a:r>
              <a:rPr lang="en-IN" sz="1400" b="1" dirty="0">
                <a:solidFill>
                  <a:schemeClr val="accent5"/>
                </a:solidFill>
                <a:latin typeface="Arial Black" panose="020B0A04020102020204" pitchFamily="34" charset="0"/>
              </a:rPr>
              <a:t>                                                                        25EC138 </a:t>
            </a:r>
            <a:r>
              <a:rPr lang="en-IN" sz="14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RISHVANAPARVEEN.S</a:t>
            </a:r>
          </a:p>
          <a:p>
            <a:r>
              <a:rPr lang="en-IN" sz="1400" b="1" dirty="0">
                <a:solidFill>
                  <a:srgbClr val="002060"/>
                </a:solidFill>
                <a:latin typeface="Arial Black" panose="020B0A04020102020204" pitchFamily="34" charset="0"/>
              </a:rPr>
              <a:t>                                                                        </a:t>
            </a:r>
            <a:r>
              <a:rPr lang="en-IN" sz="1400" b="1" dirty="0">
                <a:solidFill>
                  <a:schemeClr val="accent5"/>
                </a:solidFill>
                <a:latin typeface="Arial Black" panose="020B0A04020102020204" pitchFamily="34" charset="0"/>
              </a:rPr>
              <a:t>25EC156</a:t>
            </a:r>
            <a:r>
              <a:rPr lang="en-IN" sz="1400" b="1" dirty="0">
                <a:solidFill>
                  <a:srgbClr val="002060"/>
                </a:solidFill>
                <a:latin typeface="Arial Black" panose="020B0A04020102020204" pitchFamily="34" charset="0"/>
              </a:rPr>
              <a:t> </a:t>
            </a:r>
            <a:r>
              <a:rPr lang="en-IN" sz="14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SOWBARANI.S</a:t>
            </a:r>
            <a:r>
              <a:rPr lang="en-IN" sz="1400" b="1" dirty="0">
                <a:solidFill>
                  <a:srgbClr val="C00000"/>
                </a:solidFill>
                <a:latin typeface="Arial Black" panose="020B0A04020102020204" pitchFamily="34" charset="0"/>
              </a:rPr>
              <a:t>  </a:t>
            </a:r>
            <a:r>
              <a:rPr lang="en-IN" sz="1400" b="1" dirty="0">
                <a:latin typeface="Arial Black" panose="020B0A04020102020204" pitchFamily="34" charset="0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57D739-193B-6936-69A4-BE713E44F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200" y="171451"/>
            <a:ext cx="2478200" cy="8141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7F0A26-612F-6DEA-57B7-3F46B34A9545}"/>
              </a:ext>
            </a:extLst>
          </p:cNvPr>
          <p:cNvSpPr txBox="1"/>
          <p:nvPr/>
        </p:nvSpPr>
        <p:spPr>
          <a:xfrm>
            <a:off x="5580596" y="6416261"/>
            <a:ext cx="6499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b="1" dirty="0">
                <a:solidFill>
                  <a:schemeClr val="bg1"/>
                </a:solidFill>
              </a:rPr>
              <a:t>U23CS381 – Application Design and Development</a:t>
            </a:r>
          </a:p>
        </p:txBody>
      </p:sp>
      <p:pic>
        <p:nvPicPr>
          <p:cNvPr id="7" name="Picture 6" descr="WhatsApp Image 2025-11-28 at 18.11.49_1b79a766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443037" cy="1314450"/>
          </a:xfrm>
          <a:prstGeom prst="rect">
            <a:avLst/>
          </a:prstGeom>
        </p:spPr>
      </p:pic>
      <p:pic>
        <p:nvPicPr>
          <p:cNvPr id="13" name="Picture 12" descr="Screenshot (7)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flipH="1">
            <a:off x="7286625" y="2471737"/>
            <a:ext cx="1185862" cy="87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50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0800F-E2A7-FAFE-7323-A6D260FB5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78145"/>
            <a:ext cx="10058400" cy="814136"/>
          </a:xfrm>
        </p:spPr>
        <p:txBody>
          <a:bodyPr/>
          <a:lstStyle/>
          <a:p>
            <a:pPr algn="ctr"/>
            <a:r>
              <a:rPr lang="en-IN" i="1" dirty="0">
                <a:solidFill>
                  <a:srgbClr val="00B050"/>
                </a:solidFill>
                <a:latin typeface="Book Antiqua" panose="02040602050305030304" pitchFamily="18" charset="0"/>
              </a:rPr>
              <a:t>Website Workflow / User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BCE10-0407-D71E-32CB-0768A58EB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4000" b="1" dirty="0">
                <a:latin typeface="Constantia" pitchFamily="18" charset="0"/>
              </a:rPr>
              <a:t>         </a:t>
            </a:r>
            <a:r>
              <a:rPr lang="en-US" sz="4000" b="1" dirty="0">
                <a:solidFill>
                  <a:srgbClr val="92D050"/>
                </a:solidFill>
                <a:latin typeface="Constantia" pitchFamily="18" charset="0"/>
              </a:rPr>
              <a:t>Work flow of Eco World Website</a:t>
            </a:r>
            <a:endParaRPr lang="en-US" b="1" dirty="0">
              <a:latin typeface="Constantia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5"/>
                </a:solidFill>
              </a:rPr>
              <a:t>User visits homepage → sees awareness video &amp; info graphics.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5"/>
                </a:solidFill>
              </a:rPr>
              <a:t>User scrolls → finds pledge form.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5"/>
                </a:solidFill>
              </a:rPr>
              <a:t>User enters </a:t>
            </a:r>
            <a:r>
              <a:rPr lang="en-US" b="1" dirty="0">
                <a:solidFill>
                  <a:schemeClr val="accent5"/>
                </a:solidFill>
              </a:rPr>
              <a:t>Name + Eco Action</a:t>
            </a:r>
            <a:r>
              <a:rPr lang="en-US" dirty="0">
                <a:solidFill>
                  <a:schemeClr val="accent5"/>
                </a:solidFill>
              </a:rPr>
              <a:t> → submits.                                               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5"/>
                </a:solidFill>
              </a:rPr>
              <a:t>JavaScript stores pledge in array.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5"/>
                </a:solidFill>
              </a:rPr>
              <a:t>DOM updates → pledge list displayed on page.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5"/>
                </a:solidFill>
              </a:rPr>
              <a:t>Multiple users → community pledge list grows.</a:t>
            </a:r>
          </a:p>
          <a:p>
            <a:endParaRPr lang="en-US" b="1" dirty="0">
              <a:solidFill>
                <a:schemeClr val="accent5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C062A3-4C8D-750B-548E-FB5904E48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519" y="92072"/>
            <a:ext cx="2478200" cy="8141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30F964-D163-04FA-9CBB-BB3010BF2B7D}"/>
              </a:ext>
            </a:extLst>
          </p:cNvPr>
          <p:cNvSpPr txBox="1"/>
          <p:nvPr/>
        </p:nvSpPr>
        <p:spPr>
          <a:xfrm>
            <a:off x="5580596" y="6416261"/>
            <a:ext cx="6499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b="1" dirty="0">
                <a:solidFill>
                  <a:schemeClr val="bg1"/>
                </a:solidFill>
              </a:rPr>
              <a:t>U23CS381 – Application Design and Development</a:t>
            </a:r>
          </a:p>
        </p:txBody>
      </p:sp>
      <p:pic>
        <p:nvPicPr>
          <p:cNvPr id="9" name="Content Placeholder 5" descr="Screenshot 2025-11-28 19231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785" y="2858065"/>
            <a:ext cx="3850040" cy="326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08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C23F5-1337-6918-FDC6-E6CAB939C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21156"/>
            <a:ext cx="10058400" cy="748454"/>
          </a:xfrm>
        </p:spPr>
        <p:txBody>
          <a:bodyPr>
            <a:normAutofit/>
          </a:bodyPr>
          <a:lstStyle/>
          <a:p>
            <a:pPr algn="ctr"/>
            <a:r>
              <a:rPr lang="en-IN" b="1" i="1" dirty="0">
                <a:solidFill>
                  <a:schemeClr val="accent5"/>
                </a:solidFill>
                <a:latin typeface="Book Antiqua" panose="02040602050305030304" pitchFamily="18" charset="0"/>
              </a:rPr>
              <a:t>Page Layout &amp;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7EE84-5DB3-C815-57D7-A4B3162E5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i="1" dirty="0">
                <a:solidFill>
                  <a:srgbClr val="92D050"/>
                </a:solidFill>
              </a:rPr>
              <a:t>Header:</a:t>
            </a:r>
          </a:p>
          <a:p>
            <a:r>
              <a:rPr lang="en-US" b="1" dirty="0">
                <a:solidFill>
                  <a:schemeClr val="accent5"/>
                </a:solidFill>
              </a:rPr>
              <a:t>      </a:t>
            </a:r>
            <a:r>
              <a:rPr lang="en-US" dirty="0">
                <a:solidFill>
                  <a:schemeClr val="accent5"/>
                </a:solidFill>
              </a:rPr>
              <a:t>    </a:t>
            </a:r>
            <a:r>
              <a:rPr lang="en-US" b="1" dirty="0">
                <a:solidFill>
                  <a:schemeClr val="accent5"/>
                </a:solidFill>
              </a:rPr>
              <a:t>Title “Eco World – Go Green!”</a:t>
            </a:r>
          </a:p>
          <a:p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b="1" i="1" dirty="0">
                <a:solidFill>
                  <a:srgbClr val="92D050"/>
                </a:solidFill>
              </a:rPr>
              <a:t>Section 1:</a:t>
            </a:r>
          </a:p>
          <a:p>
            <a:r>
              <a:rPr lang="en-US" b="1" dirty="0"/>
              <a:t>     </a:t>
            </a:r>
            <a:r>
              <a:rPr lang="en-US" dirty="0"/>
              <a:t>    </a:t>
            </a:r>
            <a:r>
              <a:rPr lang="en-US" b="1" dirty="0">
                <a:solidFill>
                  <a:schemeClr val="accent5"/>
                </a:solidFill>
              </a:rPr>
              <a:t>Embedded awareness video.</a:t>
            </a:r>
          </a:p>
          <a:p>
            <a:r>
              <a:rPr lang="en-US" b="1" i="1" dirty="0">
                <a:solidFill>
                  <a:srgbClr val="92D050"/>
                </a:solidFill>
              </a:rPr>
              <a:t>Section 2:</a:t>
            </a:r>
            <a:r>
              <a:rPr lang="en-US" i="1" dirty="0">
                <a:solidFill>
                  <a:srgbClr val="92D050"/>
                </a:solidFill>
              </a:rPr>
              <a:t> </a:t>
            </a:r>
          </a:p>
          <a:p>
            <a:r>
              <a:rPr 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        </a:t>
            </a:r>
            <a:r>
              <a:rPr lang="en-US" b="1" dirty="0">
                <a:solidFill>
                  <a:schemeClr val="accent5"/>
                </a:solidFill>
              </a:rPr>
              <a:t>Info graphic images (Save Trees, Reduce Plastic). </a:t>
            </a:r>
          </a:p>
          <a:p>
            <a:r>
              <a:rPr lang="en-US" b="1" i="1" dirty="0">
                <a:solidFill>
                  <a:srgbClr val="92D050"/>
                </a:solidFill>
              </a:rPr>
              <a:t>Section 3:</a:t>
            </a:r>
          </a:p>
          <a:p>
            <a:r>
              <a:rPr lang="en-US" b="1" dirty="0">
                <a:solidFill>
                  <a:schemeClr val="accent5"/>
                </a:solidFill>
              </a:rPr>
              <a:t>        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b="1" dirty="0">
                <a:solidFill>
                  <a:schemeClr val="accent5"/>
                </a:solidFill>
              </a:rPr>
              <a:t>Pledge Form (Name + Action + Submit).</a:t>
            </a:r>
          </a:p>
          <a:p>
            <a:r>
              <a:rPr lang="en-US" b="1" i="1" dirty="0">
                <a:solidFill>
                  <a:srgbClr val="92D050"/>
                </a:solidFill>
              </a:rPr>
              <a:t>Section 4:</a:t>
            </a:r>
            <a:r>
              <a:rPr lang="en-US" i="1" dirty="0">
                <a:solidFill>
                  <a:srgbClr val="92D050"/>
                </a:solidFill>
              </a:rPr>
              <a:t> </a:t>
            </a:r>
          </a:p>
          <a:p>
            <a:r>
              <a:rPr lang="en-US" dirty="0"/>
              <a:t>         </a:t>
            </a:r>
            <a:r>
              <a:rPr lang="en-US" b="1" dirty="0">
                <a:solidFill>
                  <a:schemeClr val="accent5"/>
                </a:solidFill>
              </a:rPr>
              <a:t>Display pledges dynamically using JavaScript.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7DDC56-6A84-F7C4-79FA-0FCD9B094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519" y="82240"/>
            <a:ext cx="2478200" cy="8141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EB7A89-7DC2-BCC9-1B68-10B55AA5F873}"/>
              </a:ext>
            </a:extLst>
          </p:cNvPr>
          <p:cNvSpPr txBox="1"/>
          <p:nvPr/>
        </p:nvSpPr>
        <p:spPr>
          <a:xfrm>
            <a:off x="5580596" y="6416261"/>
            <a:ext cx="6499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b="1" dirty="0">
                <a:solidFill>
                  <a:schemeClr val="bg1"/>
                </a:solidFill>
              </a:rPr>
              <a:t>U23CS381 – Application Design and Development</a:t>
            </a:r>
          </a:p>
        </p:txBody>
      </p:sp>
      <p:pic>
        <p:nvPicPr>
          <p:cNvPr id="6" name="WhatsApp Video 2025-11-28 at 12.06.18_0f3d5f03">
            <a:hlinkClick r:id="" action="ppaction://media"/>
            <a:extLst>
              <a:ext uri="{FF2B5EF4-FFF2-40B4-BE49-F238E27FC236}">
                <a16:creationId xmlns:a16="http://schemas.microsoft.com/office/drawing/2014/main" id="{AC384540-6C9E-D88E-F219-F9FC7D2EC8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30737" y="1900017"/>
            <a:ext cx="3671560" cy="418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6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38101-DF3C-3EEC-C641-FC7E277FB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653" y="29959"/>
            <a:ext cx="10058400" cy="856585"/>
          </a:xfrm>
        </p:spPr>
        <p:txBody>
          <a:bodyPr>
            <a:normAutofit/>
          </a:bodyPr>
          <a:lstStyle/>
          <a:p>
            <a:pPr algn="ctr"/>
            <a:r>
              <a:rPr lang="en-IN" b="1" i="1" dirty="0">
                <a:solidFill>
                  <a:schemeClr val="accent5"/>
                </a:solidFill>
                <a:latin typeface="Book Antiqua" panose="02040602050305030304" pitchFamily="18" charset="0"/>
              </a:rPr>
              <a:t>Screenshots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2E412B-959B-CF9B-5375-6B9E38FDC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519" y="82240"/>
            <a:ext cx="2478200" cy="8141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0F00C5-A345-1DBE-BAD5-D8B98D5F17DD}"/>
              </a:ext>
            </a:extLst>
          </p:cNvPr>
          <p:cNvSpPr txBox="1"/>
          <p:nvPr/>
        </p:nvSpPr>
        <p:spPr>
          <a:xfrm>
            <a:off x="5580596" y="6416261"/>
            <a:ext cx="6499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b="1" dirty="0">
                <a:solidFill>
                  <a:schemeClr val="bg1"/>
                </a:solidFill>
              </a:rPr>
              <a:t>U23CS381 – Application Design and Development</a:t>
            </a:r>
          </a:p>
        </p:txBody>
      </p:sp>
      <p:pic>
        <p:nvPicPr>
          <p:cNvPr id="12" name="Content Placeholder 11" descr="A screenshot of a green screen&#10;&#10;AI-generated content may be incorrect.">
            <a:extLst>
              <a:ext uri="{FF2B5EF4-FFF2-40B4-BE49-F238E27FC236}">
                <a16:creationId xmlns:a16="http://schemas.microsoft.com/office/drawing/2014/main" id="{FE2529B6-D7FE-FE49-4308-AAB6C0C06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61" y="978617"/>
            <a:ext cx="10874478" cy="5102820"/>
          </a:xfrm>
        </p:spPr>
      </p:pic>
    </p:spTree>
    <p:extLst>
      <p:ext uri="{BB962C8B-B14F-4D97-AF65-F5344CB8AC3E}">
        <p14:creationId xmlns:p14="http://schemas.microsoft.com/office/powerpoint/2010/main" val="1096435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EDDEA-5287-04BD-00AF-3B6B13823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 descr="A screenshot of a green website&#10;&#10;AI-generated content may be incorrect.">
            <a:extLst>
              <a:ext uri="{FF2B5EF4-FFF2-40B4-BE49-F238E27FC236}">
                <a16:creationId xmlns:a16="http://schemas.microsoft.com/office/drawing/2014/main" id="{2FBF259C-D901-3F4C-46B3-3962E567CD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86603"/>
            <a:ext cx="10058400" cy="5582385"/>
          </a:xfrm>
        </p:spPr>
      </p:pic>
    </p:spTree>
    <p:extLst>
      <p:ext uri="{BB962C8B-B14F-4D97-AF65-F5344CB8AC3E}">
        <p14:creationId xmlns:p14="http://schemas.microsoft.com/office/powerpoint/2010/main" val="1746909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DF89-A383-4652-42C8-59506D3DA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screenshot of a phone&#10;&#10;AI-generated content may be incorrect.">
            <a:extLst>
              <a:ext uri="{FF2B5EF4-FFF2-40B4-BE49-F238E27FC236}">
                <a16:creationId xmlns:a16="http://schemas.microsoft.com/office/drawing/2014/main" id="{5E324BC5-27C1-E066-EBB4-6EABDA253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86603"/>
            <a:ext cx="10058400" cy="5789077"/>
          </a:xfrm>
        </p:spPr>
      </p:pic>
    </p:spTree>
    <p:extLst>
      <p:ext uri="{BB962C8B-B14F-4D97-AF65-F5344CB8AC3E}">
        <p14:creationId xmlns:p14="http://schemas.microsoft.com/office/powerpoint/2010/main" val="2397567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56C3F9-8D21-836E-EA5C-665EE110D0E2}"/>
              </a:ext>
            </a:extLst>
          </p:cNvPr>
          <p:cNvSpPr txBox="1"/>
          <p:nvPr/>
        </p:nvSpPr>
        <p:spPr>
          <a:xfrm>
            <a:off x="3190240" y="2348409"/>
            <a:ext cx="7701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accent5">
                    <a:lumMod val="75000"/>
                  </a:schemeClr>
                </a:solidFill>
              </a:rPr>
              <a:t>THANK YOU🌿</a:t>
            </a:r>
          </a:p>
        </p:txBody>
      </p:sp>
    </p:spTree>
    <p:extLst>
      <p:ext uri="{BB962C8B-B14F-4D97-AF65-F5344CB8AC3E}">
        <p14:creationId xmlns:p14="http://schemas.microsoft.com/office/powerpoint/2010/main" val="377193629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177</TotalTime>
  <Words>186</Words>
  <Application>Microsoft Office PowerPoint</Application>
  <PresentationFormat>Widescreen</PresentationFormat>
  <Paragraphs>35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 Black</vt:lpstr>
      <vt:lpstr>Bahnschrift</vt:lpstr>
      <vt:lpstr>Book Antiqua</vt:lpstr>
      <vt:lpstr>Calibri</vt:lpstr>
      <vt:lpstr>Calibri Light</vt:lpstr>
      <vt:lpstr>Constantia</vt:lpstr>
      <vt:lpstr>Monotype Corsiva</vt:lpstr>
      <vt:lpstr>Retrospect</vt:lpstr>
      <vt:lpstr>PROBLEM STATEMENT</vt:lpstr>
      <vt:lpstr>Website Workflow / User Flow</vt:lpstr>
      <vt:lpstr>Page Layout &amp; Structure</vt:lpstr>
      <vt:lpstr>Screenshots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Statement</dc:title>
  <dc:creator>PRAKASHAM P</dc:creator>
  <cp:lastModifiedBy>Priya K</cp:lastModifiedBy>
  <cp:revision>12</cp:revision>
  <dcterms:created xsi:type="dcterms:W3CDTF">2025-11-27T12:59:02Z</dcterms:created>
  <dcterms:modified xsi:type="dcterms:W3CDTF">2025-11-28T08:01:04Z</dcterms:modified>
</cp:coreProperties>
</file>

<file path=docProps/thumbnail.jpeg>
</file>